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0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40.png" Type="http://schemas.openxmlformats.org/officeDocument/2006/relationships/image"/><Relationship Id="rId23" Target="../media/image41.svg" Type="http://schemas.openxmlformats.org/officeDocument/2006/relationships/image"/><Relationship Id="rId24" Target="../media/image42.png" Type="http://schemas.openxmlformats.org/officeDocument/2006/relationships/image"/><Relationship Id="rId25" Target="../media/image43.svg" Type="http://schemas.openxmlformats.org/officeDocument/2006/relationships/image"/><Relationship Id="rId26" Target="../media/image44.png" Type="http://schemas.openxmlformats.org/officeDocument/2006/relationships/image"/><Relationship Id="rId27" Target="../media/image45.svg" Type="http://schemas.openxmlformats.org/officeDocument/2006/relationships/image"/><Relationship Id="rId28" Target="../media/image46.png" Type="http://schemas.openxmlformats.org/officeDocument/2006/relationships/image"/><Relationship Id="rId29" Target="../media/image47.svg" Type="http://schemas.openxmlformats.org/officeDocument/2006/relationships/image"/><Relationship Id="rId3" Target="../media/image21.svg" Type="http://schemas.openxmlformats.org/officeDocument/2006/relationships/image"/><Relationship Id="rId30" Target="../media/image48.png" Type="http://schemas.openxmlformats.org/officeDocument/2006/relationships/image"/><Relationship Id="rId31" Target="../media/image49.svg" Type="http://schemas.openxmlformats.org/officeDocument/2006/relationships/image"/><Relationship Id="rId32" Target="../media/image50.png" Type="http://schemas.openxmlformats.org/officeDocument/2006/relationships/image"/><Relationship Id="rId33" Target="../media/image51.svg" Type="http://schemas.openxmlformats.org/officeDocument/2006/relationships/image"/><Relationship Id="rId34" Target="../media/image52.png" Type="http://schemas.openxmlformats.org/officeDocument/2006/relationships/image"/><Relationship Id="rId35" Target="../media/image53.svg" Type="http://schemas.openxmlformats.org/officeDocument/2006/relationships/image"/><Relationship Id="rId36" Target="../media/image54.png" Type="http://schemas.openxmlformats.org/officeDocument/2006/relationships/image"/><Relationship Id="rId37" Target="../media/image55.svg" Type="http://schemas.openxmlformats.org/officeDocument/2006/relationships/image"/><Relationship Id="rId38" Target="../media/image56.png" Type="http://schemas.openxmlformats.org/officeDocument/2006/relationships/image"/><Relationship Id="rId39" Target="../media/image57.svg" Type="http://schemas.openxmlformats.org/officeDocument/2006/relationships/image"/><Relationship Id="rId4" Target="../media/image22.png" Type="http://schemas.openxmlformats.org/officeDocument/2006/relationships/image"/><Relationship Id="rId40" Target="../media/image58.png" Type="http://schemas.openxmlformats.org/officeDocument/2006/relationships/image"/><Relationship Id="rId41" Target="../media/image59.svg" Type="http://schemas.openxmlformats.org/officeDocument/2006/relationships/image"/><Relationship Id="rId42" Target="../media/image60.png" Type="http://schemas.openxmlformats.org/officeDocument/2006/relationships/image"/><Relationship Id="rId43" Target="../media/image61.svg" Type="http://schemas.openxmlformats.org/officeDocument/2006/relationships/image"/><Relationship Id="rId44" Target="../media/image62.png" Type="http://schemas.openxmlformats.org/officeDocument/2006/relationships/image"/><Relationship Id="rId45" Target="../media/image63.svg" Type="http://schemas.openxmlformats.org/officeDocument/2006/relationships/image"/><Relationship Id="rId46" Target="../media/image64.png" Type="http://schemas.openxmlformats.org/officeDocument/2006/relationships/image"/><Relationship Id="rId47" Target="../media/image65.svg" Type="http://schemas.openxmlformats.org/officeDocument/2006/relationships/image"/><Relationship Id="rId48" Target="../media/image66.png" Type="http://schemas.openxmlformats.org/officeDocument/2006/relationships/image"/><Relationship Id="rId49" Target="../media/image67.svg" Type="http://schemas.openxmlformats.org/officeDocument/2006/relationships/image"/><Relationship Id="rId5" Target="../media/image23.svg" Type="http://schemas.openxmlformats.org/officeDocument/2006/relationships/image"/><Relationship Id="rId50" Target="../media/image68.png" Type="http://schemas.openxmlformats.org/officeDocument/2006/relationships/image"/><Relationship Id="rId51" Target="../media/image69.svg" Type="http://schemas.openxmlformats.org/officeDocument/2006/relationships/image"/><Relationship Id="rId52" Target="../media/image70.png" Type="http://schemas.openxmlformats.org/officeDocument/2006/relationships/image"/><Relationship Id="rId53" Target="../media/image71.svg" Type="http://schemas.openxmlformats.org/officeDocument/2006/relationships/image"/><Relationship Id="rId54" Target="../media/image72.png" Type="http://schemas.openxmlformats.org/officeDocument/2006/relationships/image"/><Relationship Id="rId55" Target="../media/image73.svg" Type="http://schemas.openxmlformats.org/officeDocument/2006/relationships/image"/><Relationship Id="rId56" Target="../media/image74.png" Type="http://schemas.openxmlformats.org/officeDocument/2006/relationships/image"/><Relationship Id="rId57" Target="../media/image75.svg" Type="http://schemas.openxmlformats.org/officeDocument/2006/relationships/image"/><Relationship Id="rId58" Target="../media/image76.png" Type="http://schemas.openxmlformats.org/officeDocument/2006/relationships/image"/><Relationship Id="rId59" Target="../media/image77.svg" Type="http://schemas.openxmlformats.org/officeDocument/2006/relationships/image"/><Relationship Id="rId6" Target="../media/image24.png" Type="http://schemas.openxmlformats.org/officeDocument/2006/relationships/image"/><Relationship Id="rId60" Target="../media/image78.png" Type="http://schemas.openxmlformats.org/officeDocument/2006/relationships/image"/><Relationship Id="rId61" Target="../media/image79.svg" Type="http://schemas.openxmlformats.org/officeDocument/2006/relationships/image"/><Relationship Id="rId62" Target="../media/image80.png" Type="http://schemas.openxmlformats.org/officeDocument/2006/relationships/image"/><Relationship Id="rId63" Target="../media/image81.svg" Type="http://schemas.openxmlformats.org/officeDocument/2006/relationships/image"/><Relationship Id="rId64" Target="../media/image82.png" Type="http://schemas.openxmlformats.org/officeDocument/2006/relationships/image"/><Relationship Id="rId65" Target="../media/image83.svg" Type="http://schemas.openxmlformats.org/officeDocument/2006/relationships/image"/><Relationship Id="rId66" Target="../media/image84.png" Type="http://schemas.openxmlformats.org/officeDocument/2006/relationships/image"/><Relationship Id="rId67" Target="../media/image85.svg" Type="http://schemas.openxmlformats.org/officeDocument/2006/relationships/image"/><Relationship Id="rId68" Target="../media/image86.png" Type="http://schemas.openxmlformats.org/officeDocument/2006/relationships/image"/><Relationship Id="rId69" Target="../media/image87.svg" Type="http://schemas.openxmlformats.org/officeDocument/2006/relationships/image"/><Relationship Id="rId7" Target="../media/image25.svg" Type="http://schemas.openxmlformats.org/officeDocument/2006/relationships/image"/><Relationship Id="rId70" Target="../media/image14.png" Type="http://schemas.openxmlformats.org/officeDocument/2006/relationships/image"/><Relationship Id="rId71" Target="../media/image15.svg" Type="http://schemas.openxmlformats.org/officeDocument/2006/relationships/image"/><Relationship Id="rId72" Target="../media/image88.png" Type="http://schemas.openxmlformats.org/officeDocument/2006/relationships/image"/><Relationship Id="rId73" Target="../media/image89.svg" Type="http://schemas.openxmlformats.org/officeDocument/2006/relationships/image"/><Relationship Id="rId74" Target="../media/image16.png" Type="http://schemas.openxmlformats.org/officeDocument/2006/relationships/image"/><Relationship Id="rId75" Target="../media/image17.svg" Type="http://schemas.openxmlformats.org/officeDocument/2006/relationships/image"/><Relationship Id="rId76" Target="../media/image90.png" Type="http://schemas.openxmlformats.org/officeDocument/2006/relationships/image"/><Relationship Id="rId77" Target="../media/image91.svg" Type="http://schemas.openxmlformats.org/officeDocument/2006/relationships/image"/><Relationship Id="rId78" Target="../media/image92.png" Type="http://schemas.openxmlformats.org/officeDocument/2006/relationships/image"/><Relationship Id="rId79" Target="../media/image93.svg" Type="http://schemas.openxmlformats.org/officeDocument/2006/relationships/image"/><Relationship Id="rId8" Target="../media/image26.png" Type="http://schemas.openxmlformats.org/officeDocument/2006/relationships/image"/><Relationship Id="rId80" Target="../media/image94.png" Type="http://schemas.openxmlformats.org/officeDocument/2006/relationships/image"/><Relationship Id="rId81" Target="../media/image95.svg" Type="http://schemas.openxmlformats.org/officeDocument/2006/relationships/image"/><Relationship Id="rId82" Target="../media/image96.png" Type="http://schemas.openxmlformats.org/officeDocument/2006/relationships/image"/><Relationship Id="rId83" Target="../media/image97.svg" Type="http://schemas.openxmlformats.org/officeDocument/2006/relationships/image"/><Relationship Id="rId84" Target="../media/image98.png" Type="http://schemas.openxmlformats.org/officeDocument/2006/relationships/image"/><Relationship Id="rId85" Target="../media/image99.svg" Type="http://schemas.openxmlformats.org/officeDocument/2006/relationships/image"/><Relationship Id="rId86" Target="../media/image100.png" Type="http://schemas.openxmlformats.org/officeDocument/2006/relationships/image"/><Relationship Id="rId87" Target="../media/image101.svg" Type="http://schemas.openxmlformats.org/officeDocument/2006/relationships/image"/><Relationship Id="rId88" Target="../media/image102.png" Type="http://schemas.openxmlformats.org/officeDocument/2006/relationships/image"/><Relationship Id="rId89" Target="../media/image103.svg" Type="http://schemas.openxmlformats.org/officeDocument/2006/relationships/image"/><Relationship Id="rId9" Target="../media/image27.svg" Type="http://schemas.openxmlformats.org/officeDocument/2006/relationships/image"/><Relationship Id="rId90" Target="../media/image12.png" Type="http://schemas.openxmlformats.org/officeDocument/2006/relationships/image"/><Relationship Id="rId91" Target="../media/image13.svg" Type="http://schemas.openxmlformats.org/officeDocument/2006/relationships/image"/><Relationship Id="rId92" Target="../media/image104.png" Type="http://schemas.openxmlformats.org/officeDocument/2006/relationships/image"/><Relationship Id="rId93" Target="../media/image105.svg" Type="http://schemas.openxmlformats.org/officeDocument/2006/relationships/image"/><Relationship Id="rId94" Target="../media/image106.png" Type="http://schemas.openxmlformats.org/officeDocument/2006/relationships/image"/><Relationship Id="rId95" Target="../media/image107.svg" Type="http://schemas.openxmlformats.org/officeDocument/2006/relationships/image"/><Relationship Id="rId96" Target="../media/image108.png" Type="http://schemas.openxmlformats.org/officeDocument/2006/relationships/image"/><Relationship Id="rId97" Target="../media/image109.svg" Type="http://schemas.openxmlformats.org/officeDocument/2006/relationships/image"/><Relationship Id="rId98" Target="../media/image110.png" Type="http://schemas.openxmlformats.org/officeDocument/2006/relationships/image"/><Relationship Id="rId99" Target="../media/image1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22543" y="7920849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8"/>
                </a:lnTo>
                <a:lnTo>
                  <a:pt x="0" y="173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1331" y="3816437"/>
            <a:ext cx="8015383" cy="252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59"/>
              </a:lnSpc>
            </a:pPr>
            <a:r>
              <a:rPr lang="en-US" sz="7256">
                <a:solidFill>
                  <a:srgbClr val="051D40"/>
                </a:solidFill>
                <a:latin typeface="Open Sans Extra Bold"/>
              </a:rPr>
              <a:t>Tugasin</a:t>
            </a:r>
          </a:p>
          <a:p>
            <a:pPr>
              <a:lnSpc>
                <a:spcPts val="10159"/>
              </a:lnSpc>
              <a:spcBef>
                <a:spcPct val="0"/>
              </a:spcBef>
            </a:pPr>
            <a:r>
              <a:rPr lang="en-US" sz="7256">
                <a:solidFill>
                  <a:srgbClr val="051D40"/>
                </a:solidFill>
                <a:latin typeface="Open Sans Extra Bold"/>
              </a:rPr>
              <a:t>A To Do List 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1331" y="2199751"/>
            <a:ext cx="2821880" cy="13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 spc="-51">
                <a:solidFill>
                  <a:srgbClr val="051D40"/>
                </a:solidFill>
                <a:latin typeface="Poppins Bold"/>
              </a:rPr>
              <a:t>Pengembangan Aplikasi</a:t>
            </a:r>
          </a:p>
          <a:p>
            <a:pPr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051D40"/>
                </a:solidFill>
                <a:latin typeface="Poppins Bold"/>
              </a:rPr>
              <a:t>Mobile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1331" y="6632488"/>
            <a:ext cx="7366063" cy="61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5"/>
              </a:lnSpc>
              <a:spcBef>
                <a:spcPct val="0"/>
              </a:spcBef>
            </a:pPr>
            <a:r>
              <a:rPr lang="en-US" sz="3453" spc="-69">
                <a:solidFill>
                  <a:srgbClr val="051D40"/>
                </a:solidFill>
                <a:latin typeface="Poppins"/>
              </a:rPr>
              <a:t>Kelompok 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765418" y="1896559"/>
            <a:ext cx="6493882" cy="6493882"/>
          </a:xfrm>
          <a:custGeom>
            <a:avLst/>
            <a:gdLst/>
            <a:ahLst/>
            <a:cxnLst/>
            <a:rect r="r" b="b" t="t" l="l"/>
            <a:pathLst>
              <a:path h="6493882" w="6493882">
                <a:moveTo>
                  <a:pt x="0" y="0"/>
                </a:moveTo>
                <a:lnTo>
                  <a:pt x="6493882" y="0"/>
                </a:lnTo>
                <a:lnTo>
                  <a:pt x="6493882" y="6493882"/>
                </a:lnTo>
                <a:lnTo>
                  <a:pt x="0" y="649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849670"/>
            <a:ext cx="3296071" cy="946825"/>
            <a:chOff x="0" y="0"/>
            <a:chExt cx="922973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8986" y="6849670"/>
            <a:ext cx="3296071" cy="946825"/>
            <a:chOff x="0" y="0"/>
            <a:chExt cx="922973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5148" y="6849670"/>
            <a:ext cx="3296071" cy="946825"/>
            <a:chOff x="0" y="0"/>
            <a:chExt cx="922973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47354" y="6849670"/>
            <a:ext cx="3296071" cy="946825"/>
            <a:chOff x="0" y="0"/>
            <a:chExt cx="922973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2973" cy="265132"/>
            </a:xfrm>
            <a:custGeom>
              <a:avLst/>
              <a:gdLst/>
              <a:ahLst/>
              <a:cxnLst/>
              <a:rect r="r" b="b" t="t" l="l"/>
              <a:pathLst>
                <a:path h="265132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2973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947354" y="2548503"/>
            <a:ext cx="3311946" cy="4139932"/>
          </a:xfrm>
          <a:custGeom>
            <a:avLst/>
            <a:gdLst/>
            <a:ahLst/>
            <a:cxnLst/>
            <a:rect r="r" b="b" t="t" l="l"/>
            <a:pathLst>
              <a:path h="4139932" w="3311946">
                <a:moveTo>
                  <a:pt x="0" y="0"/>
                </a:moveTo>
                <a:lnTo>
                  <a:pt x="3311946" y="0"/>
                </a:lnTo>
                <a:lnTo>
                  <a:pt x="3311946" y="4139932"/>
                </a:lnTo>
                <a:lnTo>
                  <a:pt x="0" y="413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885" r="0" b="-3289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85148" y="2548503"/>
            <a:ext cx="3296071" cy="4139932"/>
          </a:xfrm>
          <a:custGeom>
            <a:avLst/>
            <a:gdLst/>
            <a:ahLst/>
            <a:cxnLst/>
            <a:rect r="r" b="b" t="t" l="l"/>
            <a:pathLst>
              <a:path h="4139932" w="3296071">
                <a:moveTo>
                  <a:pt x="0" y="0"/>
                </a:moveTo>
                <a:lnTo>
                  <a:pt x="3296071" y="0"/>
                </a:lnTo>
                <a:lnTo>
                  <a:pt x="3296071" y="4139932"/>
                </a:lnTo>
                <a:lnTo>
                  <a:pt x="0" y="4139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54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48986" y="2571073"/>
            <a:ext cx="3311946" cy="4139932"/>
          </a:xfrm>
          <a:custGeom>
            <a:avLst/>
            <a:gdLst/>
            <a:ahLst/>
            <a:cxnLst/>
            <a:rect r="r" b="b" t="t" l="l"/>
            <a:pathLst>
              <a:path h="4139932" w="3311946">
                <a:moveTo>
                  <a:pt x="0" y="0"/>
                </a:moveTo>
                <a:lnTo>
                  <a:pt x="3311946" y="0"/>
                </a:lnTo>
                <a:lnTo>
                  <a:pt x="3311946" y="4139933"/>
                </a:lnTo>
                <a:lnTo>
                  <a:pt x="0" y="4139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2548503"/>
            <a:ext cx="3296071" cy="4139932"/>
          </a:xfrm>
          <a:custGeom>
            <a:avLst/>
            <a:gdLst/>
            <a:ahLst/>
            <a:cxnLst/>
            <a:rect r="r" b="b" t="t" l="l"/>
            <a:pathLst>
              <a:path h="4139932" w="3296071">
                <a:moveTo>
                  <a:pt x="0" y="0"/>
                </a:moveTo>
                <a:lnTo>
                  <a:pt x="3296071" y="0"/>
                </a:lnTo>
                <a:lnTo>
                  <a:pt x="3296071" y="4139932"/>
                </a:lnTo>
                <a:lnTo>
                  <a:pt x="0" y="413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55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506781" y="1129280"/>
            <a:ext cx="727443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Meet The Creators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1297" y="6962323"/>
            <a:ext cx="3150876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Aldrian R.K.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82604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Evandika 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012" y="7290289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1217050004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84236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Bintang N.S.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76298" y="7290289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121705027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12460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Dimas T.S.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12460" y="7290289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1217050041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82604" y="7290289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1217050047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88217" y="-587923"/>
            <a:ext cx="18476217" cy="6356958"/>
          </a:xfrm>
          <a:custGeom>
            <a:avLst/>
            <a:gdLst/>
            <a:ahLst/>
            <a:cxnLst/>
            <a:rect r="r" b="b" t="t" l="l"/>
            <a:pathLst>
              <a:path h="6356958" w="18476217">
                <a:moveTo>
                  <a:pt x="0" y="0"/>
                </a:moveTo>
                <a:lnTo>
                  <a:pt x="18476217" y="0"/>
                </a:lnTo>
                <a:lnTo>
                  <a:pt x="184762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744" r="0" b="-3174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99022" y="2903493"/>
            <a:ext cx="6489956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Latar Belakang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482768"/>
            <a:ext cx="10494490" cy="135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0300" indent="-275150" lvl="1">
              <a:lnSpc>
                <a:spcPts val="3568"/>
              </a:lnSpc>
              <a:buFont typeface="Arial"/>
              <a:buChar char="•"/>
            </a:pPr>
            <a:r>
              <a:rPr lang="en-US" sz="2548" spc="-50">
                <a:solidFill>
                  <a:srgbClr val="FDFDFD"/>
                </a:solidFill>
                <a:latin typeface="Poppins"/>
              </a:rPr>
              <a:t>Jadwal kegiatan tidak tertata</a:t>
            </a:r>
          </a:p>
          <a:p>
            <a:pPr marL="550300" indent="-275150" lvl="1">
              <a:lnSpc>
                <a:spcPts val="3568"/>
              </a:lnSpc>
              <a:buFont typeface="Arial"/>
              <a:buChar char="•"/>
            </a:pPr>
            <a:r>
              <a:rPr lang="en-US" sz="2548" spc="-50">
                <a:solidFill>
                  <a:srgbClr val="FDFDFD"/>
                </a:solidFill>
                <a:latin typeface="Poppins"/>
              </a:rPr>
              <a:t>Sering lalai terhadap urusan yang berkaitan dengan orang lain</a:t>
            </a:r>
          </a:p>
          <a:p>
            <a:pPr marL="550300" indent="-275150" lvl="1">
              <a:lnSpc>
                <a:spcPts val="3568"/>
              </a:lnSpc>
              <a:buFont typeface="Arial"/>
              <a:buChar char="•"/>
            </a:pPr>
            <a:r>
              <a:rPr lang="en-US" sz="2548" spc="-50">
                <a:solidFill>
                  <a:srgbClr val="FDFDFD"/>
                </a:solidFill>
                <a:latin typeface="Poppins"/>
              </a:rPr>
              <a:t>Penggunaan waktu yang tidak efisien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03754"/>
            <a:ext cx="7922504" cy="88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51D40"/>
                </a:solidFill>
                <a:latin typeface="Open Sans Extra Bold"/>
              </a:rPr>
              <a:t>Solusi &gt;&gt;&gt; Tugasin App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30161" y="5510693"/>
            <a:ext cx="9374161" cy="4928994"/>
          </a:xfrm>
          <a:custGeom>
            <a:avLst/>
            <a:gdLst/>
            <a:ahLst/>
            <a:cxnLst/>
            <a:rect r="r" b="b" t="t" l="l"/>
            <a:pathLst>
              <a:path h="4928994" w="9374161">
                <a:moveTo>
                  <a:pt x="0" y="0"/>
                </a:moveTo>
                <a:lnTo>
                  <a:pt x="9374161" y="0"/>
                </a:lnTo>
                <a:lnTo>
                  <a:pt x="9374161" y="4928994"/>
                </a:lnTo>
                <a:lnTo>
                  <a:pt x="0" y="4928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9132" y="2315011"/>
            <a:ext cx="9006427" cy="161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4384" indent="-327192" lvl="1">
              <a:lnSpc>
                <a:spcPts val="4243"/>
              </a:lnSpc>
              <a:buFont typeface="Arial"/>
              <a:buChar char="•"/>
            </a:pPr>
            <a:r>
              <a:rPr lang="en-US" sz="3030" spc="-60">
                <a:solidFill>
                  <a:srgbClr val="051D40"/>
                </a:solidFill>
                <a:latin typeface="Poppins"/>
              </a:rPr>
              <a:t>Jadwal kegiatan yang rapi</a:t>
            </a:r>
          </a:p>
          <a:p>
            <a:pPr algn="l" marL="654384" indent="-327192" lvl="1">
              <a:lnSpc>
                <a:spcPts val="4243"/>
              </a:lnSpc>
              <a:buFont typeface="Arial"/>
              <a:buChar char="•"/>
            </a:pPr>
            <a:r>
              <a:rPr lang="en-US" sz="3030" spc="-60">
                <a:solidFill>
                  <a:srgbClr val="051D40"/>
                </a:solidFill>
                <a:latin typeface="Poppins"/>
              </a:rPr>
              <a:t>Indikator untuk kegiatan yang sudah diselesaikan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186" y="8681422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2198" y="8681422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46201" y="8681422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5942" y="1990976"/>
            <a:ext cx="3150287" cy="6830673"/>
          </a:xfrm>
          <a:custGeom>
            <a:avLst/>
            <a:gdLst/>
            <a:ahLst/>
            <a:cxnLst/>
            <a:rect r="r" b="b" t="t" l="l"/>
            <a:pathLst>
              <a:path h="6830673" w="3150287">
                <a:moveTo>
                  <a:pt x="0" y="0"/>
                </a:moveTo>
                <a:lnTo>
                  <a:pt x="3150287" y="0"/>
                </a:lnTo>
                <a:lnTo>
                  <a:pt x="3150287" y="6830673"/>
                </a:lnTo>
                <a:lnTo>
                  <a:pt x="0" y="683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16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26023" y="1990976"/>
            <a:ext cx="3082155" cy="6690446"/>
          </a:xfrm>
          <a:custGeom>
            <a:avLst/>
            <a:gdLst/>
            <a:ahLst/>
            <a:cxnLst/>
            <a:rect r="r" b="b" t="t" l="l"/>
            <a:pathLst>
              <a:path h="6690446" w="3082155">
                <a:moveTo>
                  <a:pt x="0" y="0"/>
                </a:moveTo>
                <a:lnTo>
                  <a:pt x="3082155" y="0"/>
                </a:lnTo>
                <a:lnTo>
                  <a:pt x="3082155" y="6690446"/>
                </a:lnTo>
                <a:lnTo>
                  <a:pt x="0" y="6690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98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12468" y="1990976"/>
            <a:ext cx="3161260" cy="6832463"/>
          </a:xfrm>
          <a:custGeom>
            <a:avLst/>
            <a:gdLst/>
            <a:ahLst/>
            <a:cxnLst/>
            <a:rect r="r" b="b" t="t" l="l"/>
            <a:pathLst>
              <a:path h="6832463" w="3161260">
                <a:moveTo>
                  <a:pt x="0" y="0"/>
                </a:moveTo>
                <a:lnTo>
                  <a:pt x="3161259" y="0"/>
                </a:lnTo>
                <a:lnTo>
                  <a:pt x="3161259" y="6832464"/>
                </a:lnTo>
                <a:lnTo>
                  <a:pt x="0" y="6832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54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18784" y="148799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Fitur-fitur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9773" y="1386798"/>
            <a:ext cx="3702625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Tambah Kegiatan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48774" y="1386798"/>
            <a:ext cx="4390452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Tandai Selesai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28397" y="1386798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Hapus Kegiatan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8784" y="148799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Rencana Berikutnya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4615" y="3476863"/>
            <a:ext cx="3702625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Tambah Notifikasi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8774" y="3476863"/>
            <a:ext cx="4390452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Tambah Kategori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9451" y="3476863"/>
            <a:ext cx="3147092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FFFFF"/>
                </a:solidFill>
                <a:latin typeface="Open Sans Extra Bold"/>
              </a:rPr>
              <a:t>Laporan Akhir Bulan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52819" y="5044433"/>
            <a:ext cx="1016533" cy="725550"/>
          </a:xfrm>
          <a:custGeom>
            <a:avLst/>
            <a:gdLst/>
            <a:ahLst/>
            <a:cxnLst/>
            <a:rect r="r" b="b" t="t" l="l"/>
            <a:pathLst>
              <a:path h="725550" w="1016533">
                <a:moveTo>
                  <a:pt x="0" y="0"/>
                </a:moveTo>
                <a:lnTo>
                  <a:pt x="1016533" y="0"/>
                </a:lnTo>
                <a:lnTo>
                  <a:pt x="1016533" y="725550"/>
                </a:lnTo>
                <a:lnTo>
                  <a:pt x="0" y="72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99017" y="4885642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2"/>
                </a:lnTo>
                <a:lnTo>
                  <a:pt x="0" y="104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63721" y="4918055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4204" y="4157742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49621" y="6704459"/>
            <a:ext cx="4788758" cy="37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954"/>
              </a:lnSpc>
              <a:spcBef>
                <a:spcPct val="0"/>
              </a:spcBef>
            </a:pPr>
            <a:r>
              <a:rPr lang="en-US" sz="2110" spc="-42">
                <a:solidFill>
                  <a:srgbClr val="145DA0"/>
                </a:solidFill>
                <a:latin typeface="Poppins"/>
              </a:rPr>
              <a:t>Kritik dan saran akan kami tampung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5089" y="8247738"/>
            <a:ext cx="704088" cy="896408"/>
          </a:xfrm>
          <a:custGeom>
            <a:avLst/>
            <a:gdLst/>
            <a:ahLst/>
            <a:cxnLst/>
            <a:rect r="r" b="b" t="t" l="l"/>
            <a:pathLst>
              <a:path h="896408" w="704088">
                <a:moveTo>
                  <a:pt x="0" y="0"/>
                </a:moveTo>
                <a:lnTo>
                  <a:pt x="704088" y="0"/>
                </a:lnTo>
                <a:lnTo>
                  <a:pt x="704088" y="896408"/>
                </a:lnTo>
                <a:lnTo>
                  <a:pt x="0" y="8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1152" y="8196791"/>
            <a:ext cx="1043341" cy="1016784"/>
          </a:xfrm>
          <a:custGeom>
            <a:avLst/>
            <a:gdLst/>
            <a:ahLst/>
            <a:cxnLst/>
            <a:rect r="r" b="b" t="t" l="l"/>
            <a:pathLst>
              <a:path h="1016784" w="1043341">
                <a:moveTo>
                  <a:pt x="0" y="0"/>
                </a:moveTo>
                <a:lnTo>
                  <a:pt x="1043341" y="0"/>
                </a:lnTo>
                <a:lnTo>
                  <a:pt x="1043341" y="1016783"/>
                </a:lnTo>
                <a:lnTo>
                  <a:pt x="0" y="101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2424" y="8230226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76583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52291" y="5608303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96000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8051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50242" y="5734112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4728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37808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2" y="0"/>
                </a:lnTo>
                <a:lnTo>
                  <a:pt x="727592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59897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04855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9" y="0"/>
                </a:lnTo>
                <a:lnTo>
                  <a:pt x="899569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35175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74191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0" y="0"/>
                </a:lnTo>
                <a:lnTo>
                  <a:pt x="77854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0774" y="4304351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1" y="0"/>
                </a:lnTo>
                <a:lnTo>
                  <a:pt x="889451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10376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7" y="0"/>
                </a:lnTo>
                <a:lnTo>
                  <a:pt x="76721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41013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18268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7" y="0"/>
                </a:lnTo>
                <a:lnTo>
                  <a:pt x="89780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15218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233312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0" y="0"/>
                </a:lnTo>
                <a:lnTo>
                  <a:pt x="669570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69833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3" y="0"/>
                </a:lnTo>
                <a:lnTo>
                  <a:pt x="514733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67619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69833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904670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17663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73090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55175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1" y="0"/>
                </a:lnTo>
                <a:lnTo>
                  <a:pt x="958931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606270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129499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084262" y="2968672"/>
            <a:ext cx="967671" cy="967671"/>
          </a:xfrm>
          <a:custGeom>
            <a:avLst/>
            <a:gdLst/>
            <a:ahLst/>
            <a:cxnLst/>
            <a:rect r="r" b="b" t="t" l="l"/>
            <a:pathLst>
              <a:path h="967671" w="967671">
                <a:moveTo>
                  <a:pt x="0" y="0"/>
                </a:moveTo>
                <a:lnTo>
                  <a:pt x="967670" y="0"/>
                </a:lnTo>
                <a:lnTo>
                  <a:pt x="967670" y="967670"/>
                </a:lnTo>
                <a:lnTo>
                  <a:pt x="0" y="96767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955465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136669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913497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1" y="0"/>
                </a:lnTo>
                <a:lnTo>
                  <a:pt x="1148191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60121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136669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560968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510752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349754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529986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19514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113036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151914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136669" y="2815416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866281" y="2906412"/>
            <a:ext cx="870363" cy="949800"/>
          </a:xfrm>
          <a:custGeom>
            <a:avLst/>
            <a:gdLst/>
            <a:ahLst/>
            <a:cxnLst/>
            <a:rect r="r" b="b" t="t" l="l"/>
            <a:pathLst>
              <a:path h="949800" w="870363">
                <a:moveTo>
                  <a:pt x="0" y="0"/>
                </a:moveTo>
                <a:lnTo>
                  <a:pt x="870363" y="0"/>
                </a:lnTo>
                <a:lnTo>
                  <a:pt x="870363" y="949800"/>
                </a:lnTo>
                <a:lnTo>
                  <a:pt x="0" y="949800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8110748" y="4265977"/>
            <a:ext cx="821164" cy="821164"/>
          </a:xfrm>
          <a:custGeom>
            <a:avLst/>
            <a:gdLst/>
            <a:ahLst/>
            <a:cxnLst/>
            <a:rect r="r" b="b" t="t" l="l"/>
            <a:pathLst>
              <a:path h="821164" w="821164">
                <a:moveTo>
                  <a:pt x="0" y="0"/>
                </a:moveTo>
                <a:lnTo>
                  <a:pt x="821164" y="0"/>
                </a:lnTo>
                <a:lnTo>
                  <a:pt x="821164" y="821164"/>
                </a:lnTo>
                <a:lnTo>
                  <a:pt x="0" y="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6617364" y="4248507"/>
            <a:ext cx="804521" cy="910349"/>
          </a:xfrm>
          <a:custGeom>
            <a:avLst/>
            <a:gdLst/>
            <a:ahLst/>
            <a:cxnLst/>
            <a:rect r="r" b="b" t="t" l="l"/>
            <a:pathLst>
              <a:path h="910349" w="804521">
                <a:moveTo>
                  <a:pt x="0" y="0"/>
                </a:moveTo>
                <a:lnTo>
                  <a:pt x="804522" y="0"/>
                </a:lnTo>
                <a:lnTo>
                  <a:pt x="804522" y="910350"/>
                </a:lnTo>
                <a:lnTo>
                  <a:pt x="0" y="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8110748" y="6983286"/>
            <a:ext cx="1016533" cy="725550"/>
          </a:xfrm>
          <a:custGeom>
            <a:avLst/>
            <a:gdLst/>
            <a:ahLst/>
            <a:cxnLst/>
            <a:rect r="r" b="b" t="t" l="l"/>
            <a:pathLst>
              <a:path h="725550" w="1016533">
                <a:moveTo>
                  <a:pt x="0" y="0"/>
                </a:moveTo>
                <a:lnTo>
                  <a:pt x="1016533" y="0"/>
                </a:lnTo>
                <a:lnTo>
                  <a:pt x="1016533" y="725551"/>
                </a:lnTo>
                <a:lnTo>
                  <a:pt x="0" y="72555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6433101" y="6941010"/>
            <a:ext cx="1045309" cy="767827"/>
          </a:xfrm>
          <a:custGeom>
            <a:avLst/>
            <a:gdLst/>
            <a:ahLst/>
            <a:cxnLst/>
            <a:rect r="r" b="b" t="t" l="l"/>
            <a:pathLst>
              <a:path h="767827" w="1045309">
                <a:moveTo>
                  <a:pt x="0" y="0"/>
                </a:moveTo>
                <a:lnTo>
                  <a:pt x="1045309" y="0"/>
                </a:lnTo>
                <a:lnTo>
                  <a:pt x="1045309" y="767827"/>
                </a:lnTo>
                <a:lnTo>
                  <a:pt x="0" y="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259937" y="4352895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521152" y="4446595"/>
            <a:ext cx="1139309" cy="880375"/>
          </a:xfrm>
          <a:custGeom>
            <a:avLst/>
            <a:gdLst/>
            <a:ahLst/>
            <a:cxnLst/>
            <a:rect r="r" b="b" t="t" l="l"/>
            <a:pathLst>
              <a:path h="880375" w="1139309">
                <a:moveTo>
                  <a:pt x="0" y="0"/>
                </a:moveTo>
                <a:lnTo>
                  <a:pt x="1139309" y="0"/>
                </a:lnTo>
                <a:lnTo>
                  <a:pt x="1139309" y="880375"/>
                </a:lnTo>
                <a:lnTo>
                  <a:pt x="0" y="880375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2334226" y="4397581"/>
            <a:ext cx="545814" cy="923685"/>
          </a:xfrm>
          <a:custGeom>
            <a:avLst/>
            <a:gdLst/>
            <a:ahLst/>
            <a:cxnLst/>
            <a:rect r="r" b="b" t="t" l="l"/>
            <a:pathLst>
              <a:path h="923685" w="545814">
                <a:moveTo>
                  <a:pt x="0" y="0"/>
                </a:moveTo>
                <a:lnTo>
                  <a:pt x="545814" y="0"/>
                </a:lnTo>
                <a:lnTo>
                  <a:pt x="545814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5155175" y="1300470"/>
            <a:ext cx="7853603" cy="10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</a:rPr>
              <a:t>Resource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DAF5AKPb8Is</dc:identifier>
  <dcterms:modified xsi:type="dcterms:W3CDTF">2011-08-01T06:04:30Z</dcterms:modified>
  <cp:revision>1</cp:revision>
  <dc:title>Tugasin's Pitch Deck</dc:title>
</cp:coreProperties>
</file>